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EE"/>
    <a:srgbClr val="DDD9D6"/>
    <a:srgbClr val="E5E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655E2E-A721-4495-9BE0-E07FB4831D9A}" v="27" dt="2019-07-18T19:27:31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CF655E2E-A721-4495-9BE0-E07FB4831D9A}"/>
    <pc:docChg chg="custSel addSld delSld modSld">
      <pc:chgData name="LEOPOLDINA Vitković" userId="de5d8406-09fa-41fa-8d28-8a7ba852ce89" providerId="ADAL" clId="{CF655E2E-A721-4495-9BE0-E07FB4831D9A}" dt="2019-09-01T12:33:54.945" v="131" actId="403"/>
      <pc:docMkLst>
        <pc:docMk/>
      </pc:docMkLst>
      <pc:sldChg chg="addSp delSp modSp">
        <pc:chgData name="LEOPOLDINA Vitković" userId="de5d8406-09fa-41fa-8d28-8a7ba852ce89" providerId="ADAL" clId="{CF655E2E-A721-4495-9BE0-E07FB4831D9A}" dt="2019-09-01T12:32:12.899" v="106" actId="113"/>
        <pc:sldMkLst>
          <pc:docMk/>
          <pc:sldMk cId="1054333294" sldId="256"/>
        </pc:sldMkLst>
        <pc:spChg chg="mod">
          <ac:chgData name="LEOPOLDINA Vitković" userId="de5d8406-09fa-41fa-8d28-8a7ba852ce89" providerId="ADAL" clId="{CF655E2E-A721-4495-9BE0-E07FB4831D9A}" dt="2019-09-01T12:32:12.899" v="106" actId="113"/>
          <ac:spMkLst>
            <pc:docMk/>
            <pc:sldMk cId="1054333294" sldId="256"/>
            <ac:spMk id="2" creationId="{D767EECA-BC58-4119-979C-6B7B3A9C6BE4}"/>
          </ac:spMkLst>
        </pc:spChg>
        <pc:picChg chg="add mod">
          <ac:chgData name="LEOPOLDINA Vitković" userId="de5d8406-09fa-41fa-8d28-8a7ba852ce89" providerId="ADAL" clId="{CF655E2E-A721-4495-9BE0-E07FB4831D9A}" dt="2019-07-12T06:02:22.627" v="12" actId="1076"/>
          <ac:picMkLst>
            <pc:docMk/>
            <pc:sldMk cId="1054333294" sldId="256"/>
            <ac:picMk id="3" creationId="{67EE3DE0-C950-45EF-A665-2E21823D0463}"/>
          </ac:picMkLst>
        </pc:picChg>
        <pc:picChg chg="add del mod">
          <ac:chgData name="LEOPOLDINA Vitković" userId="de5d8406-09fa-41fa-8d28-8a7ba852ce89" providerId="ADAL" clId="{CF655E2E-A721-4495-9BE0-E07FB4831D9A}" dt="2019-07-18T19:23:55.189" v="74"/>
          <ac:picMkLst>
            <pc:docMk/>
            <pc:sldMk cId="1054333294" sldId="256"/>
            <ac:picMk id="6" creationId="{E3792BF5-5983-47CD-A7F6-190F427A53BE}"/>
          </ac:picMkLst>
        </pc:picChg>
        <pc:picChg chg="add mod">
          <ac:chgData name="LEOPOLDINA Vitković" userId="de5d8406-09fa-41fa-8d28-8a7ba852ce89" providerId="ADAL" clId="{CF655E2E-A721-4495-9BE0-E07FB4831D9A}" dt="2019-07-18T19:25:43.433" v="97" actId="207"/>
          <ac:picMkLst>
            <pc:docMk/>
            <pc:sldMk cId="1054333294" sldId="256"/>
            <ac:picMk id="7" creationId="{165BAD6B-9E3A-444A-9B41-3E65EBCDCA43}"/>
          </ac:picMkLst>
        </pc:picChg>
      </pc:sldChg>
      <pc:sldChg chg="addSp modSp add del">
        <pc:chgData name="LEOPOLDINA Vitković" userId="de5d8406-09fa-41fa-8d28-8a7ba852ce89" providerId="ADAL" clId="{CF655E2E-A721-4495-9BE0-E07FB4831D9A}" dt="2019-09-01T12:32:45.579" v="116" actId="1076"/>
        <pc:sldMkLst>
          <pc:docMk/>
          <pc:sldMk cId="702692434" sldId="257"/>
        </pc:sldMkLst>
        <pc:spChg chg="mod">
          <ac:chgData name="LEOPOLDINA Vitković" userId="de5d8406-09fa-41fa-8d28-8a7ba852ce89" providerId="ADAL" clId="{CF655E2E-A721-4495-9BE0-E07FB4831D9A}" dt="2019-09-01T12:32:18.108" v="107" actId="113"/>
          <ac:spMkLst>
            <pc:docMk/>
            <pc:sldMk cId="702692434" sldId="25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CF655E2E-A721-4495-9BE0-E07FB4831D9A}" dt="2019-09-01T12:32:34.658" v="112" actId="1076"/>
          <ac:spMkLst>
            <pc:docMk/>
            <pc:sldMk cId="702692434" sldId="257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CF655E2E-A721-4495-9BE0-E07FB4831D9A}" dt="2019-09-01T12:32:40.877" v="114" actId="1076"/>
          <ac:spMkLst>
            <pc:docMk/>
            <pc:sldMk cId="702692434" sldId="257"/>
            <ac:spMk id="7" creationId="{3EF5916F-D895-4EB6-B463-057B8DE5D6A0}"/>
          </ac:spMkLst>
        </pc:spChg>
        <pc:picChg chg="add mod">
          <ac:chgData name="LEOPOLDINA Vitković" userId="de5d8406-09fa-41fa-8d28-8a7ba852ce89" providerId="ADAL" clId="{CF655E2E-A721-4495-9BE0-E07FB4831D9A}" dt="2019-09-01T12:32:38.190" v="113" actId="1076"/>
          <ac:picMkLst>
            <pc:docMk/>
            <pc:sldMk cId="702692434" sldId="257"/>
            <ac:picMk id="6" creationId="{FE57443D-7CCE-48DE-90DB-BA88E3C27E81}"/>
          </ac:picMkLst>
        </pc:picChg>
        <pc:picChg chg="add mod">
          <ac:chgData name="LEOPOLDINA Vitković" userId="de5d8406-09fa-41fa-8d28-8a7ba852ce89" providerId="ADAL" clId="{CF655E2E-A721-4495-9BE0-E07FB4831D9A}" dt="2019-09-01T12:32:45.579" v="116" actId="1076"/>
          <ac:picMkLst>
            <pc:docMk/>
            <pc:sldMk cId="702692434" sldId="257"/>
            <ac:picMk id="8" creationId="{92DC9188-A9E2-47F6-9863-4F4ACD71CD04}"/>
          </ac:picMkLst>
        </pc:picChg>
      </pc:sldChg>
      <pc:sldChg chg="addSp modSp add del">
        <pc:chgData name="LEOPOLDINA Vitković" userId="de5d8406-09fa-41fa-8d28-8a7ba852ce89" providerId="ADAL" clId="{CF655E2E-A721-4495-9BE0-E07FB4831D9A}" dt="2019-09-01T12:33:35.122" v="129" actId="20577"/>
        <pc:sldMkLst>
          <pc:docMk/>
          <pc:sldMk cId="1405414235" sldId="258"/>
        </pc:sldMkLst>
        <pc:spChg chg="mod">
          <ac:chgData name="LEOPOLDINA Vitković" userId="de5d8406-09fa-41fa-8d28-8a7ba852ce89" providerId="ADAL" clId="{CF655E2E-A721-4495-9BE0-E07FB4831D9A}" dt="2019-09-01T12:32:54.609" v="117" actId="113"/>
          <ac:spMkLst>
            <pc:docMk/>
            <pc:sldMk cId="1405414235" sldId="25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CF655E2E-A721-4495-9BE0-E07FB4831D9A}" dt="2019-09-01T12:33:35.122" v="129" actId="20577"/>
          <ac:spMkLst>
            <pc:docMk/>
            <pc:sldMk cId="1405414235" sldId="258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CF655E2E-A721-4495-9BE0-E07FB4831D9A}" dt="2019-07-18T06:11:22.473" v="26" actId="20577"/>
          <ac:spMkLst>
            <pc:docMk/>
            <pc:sldMk cId="1405414235" sldId="258"/>
            <ac:spMk id="4" creationId="{E4EB4536-F67A-4439-BAB3-90CEDD733865}"/>
          </ac:spMkLst>
        </pc:spChg>
        <pc:spChg chg="add mod">
          <ac:chgData name="LEOPOLDINA Vitković" userId="de5d8406-09fa-41fa-8d28-8a7ba852ce89" providerId="ADAL" clId="{CF655E2E-A721-4495-9BE0-E07FB4831D9A}" dt="2019-09-01T12:33:08.451" v="120" actId="1076"/>
          <ac:spMkLst>
            <pc:docMk/>
            <pc:sldMk cId="1405414235" sldId="258"/>
            <ac:spMk id="8" creationId="{5F5E84CE-4CF1-4D54-A865-459A3C359501}"/>
          </ac:spMkLst>
        </pc:spChg>
        <pc:picChg chg="add mod">
          <ac:chgData name="LEOPOLDINA Vitković" userId="de5d8406-09fa-41fa-8d28-8a7ba852ce89" providerId="ADAL" clId="{CF655E2E-A721-4495-9BE0-E07FB4831D9A}" dt="2019-09-01T12:33:24.437" v="123" actId="1076"/>
          <ac:picMkLst>
            <pc:docMk/>
            <pc:sldMk cId="1405414235" sldId="258"/>
            <ac:picMk id="7" creationId="{13BB3BCF-A190-4E3C-BF36-18DAD260C345}"/>
          </ac:picMkLst>
        </pc:picChg>
        <pc:picChg chg="add mod">
          <ac:chgData name="LEOPOLDINA Vitković" userId="de5d8406-09fa-41fa-8d28-8a7ba852ce89" providerId="ADAL" clId="{CF655E2E-A721-4495-9BE0-E07FB4831D9A}" dt="2019-09-01T12:33:11.031" v="121" actId="1076"/>
          <ac:picMkLst>
            <pc:docMk/>
            <pc:sldMk cId="1405414235" sldId="258"/>
            <ac:picMk id="9" creationId="{FE57443D-7CCE-48DE-90DB-BA88E3C27E81}"/>
          </ac:picMkLst>
        </pc:picChg>
        <pc:picChg chg="add mod">
          <ac:chgData name="LEOPOLDINA Vitković" userId="de5d8406-09fa-41fa-8d28-8a7ba852ce89" providerId="ADAL" clId="{CF655E2E-A721-4495-9BE0-E07FB4831D9A}" dt="2019-07-18T18:51:45.759" v="69" actId="1076"/>
          <ac:picMkLst>
            <pc:docMk/>
            <pc:sldMk cId="1405414235" sldId="258"/>
            <ac:picMk id="11" creationId="{6901BB23-1DD5-4330-B8F1-DC6D7DA66616}"/>
          </ac:picMkLst>
        </pc:picChg>
      </pc:sldChg>
      <pc:sldChg chg="addSp modSp add del">
        <pc:chgData name="LEOPOLDINA Vitković" userId="de5d8406-09fa-41fa-8d28-8a7ba852ce89" providerId="ADAL" clId="{CF655E2E-A721-4495-9BE0-E07FB4831D9A}" dt="2019-09-01T12:33:54.945" v="131" actId="403"/>
        <pc:sldMkLst>
          <pc:docMk/>
          <pc:sldMk cId="1723892316" sldId="259"/>
        </pc:sldMkLst>
        <pc:spChg chg="mod">
          <ac:chgData name="LEOPOLDINA Vitković" userId="de5d8406-09fa-41fa-8d28-8a7ba852ce89" providerId="ADAL" clId="{CF655E2E-A721-4495-9BE0-E07FB4831D9A}" dt="2019-09-01T12:33:46.884" v="130" actId="113"/>
          <ac:spMkLst>
            <pc:docMk/>
            <pc:sldMk cId="1723892316" sldId="259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CF655E2E-A721-4495-9BE0-E07FB4831D9A}" dt="2019-09-01T12:33:54.945" v="131" actId="403"/>
          <ac:spMkLst>
            <pc:docMk/>
            <pc:sldMk cId="1723892316" sldId="259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CF655E2E-A721-4495-9BE0-E07FB4831D9A}" dt="2019-07-18T19:27:40.029" v="105" actId="14100"/>
          <ac:picMkLst>
            <pc:docMk/>
            <pc:sldMk cId="1723892316" sldId="259"/>
            <ac:picMk id="7" creationId="{326D5A4A-0A47-49B7-9902-76BC2B38C89F}"/>
          </ac:picMkLst>
        </pc:picChg>
      </pc:sldChg>
      <pc:sldChg chg="add del">
        <pc:chgData name="LEOPOLDINA Vitković" userId="de5d8406-09fa-41fa-8d28-8a7ba852ce89" providerId="ADAL" clId="{CF655E2E-A721-4495-9BE0-E07FB4831D9A}" dt="2019-07-17T11:10:06.982" v="13" actId="2696"/>
        <pc:sldMkLst>
          <pc:docMk/>
          <pc:sldMk cId="4064940677" sldId="265"/>
        </pc:sldMkLst>
      </pc:sldChg>
      <pc:sldChg chg="add">
        <pc:chgData name="LEOPOLDINA Vitković" userId="de5d8406-09fa-41fa-8d28-8a7ba852ce89" providerId="ADAL" clId="{CF655E2E-A721-4495-9BE0-E07FB4831D9A}" dt="2019-07-17T11:10:08.786" v="14"/>
        <pc:sldMkLst>
          <pc:docMk/>
          <pc:sldMk cId="2438342202" sldId="274"/>
        </pc:sldMkLst>
      </pc:sldChg>
      <pc:sldChg chg="add del">
        <pc:chgData name="LEOPOLDINA Vitković" userId="de5d8406-09fa-41fa-8d28-8a7ba852ce89" providerId="ADAL" clId="{CF655E2E-A721-4495-9BE0-E07FB4831D9A}" dt="2019-07-18T06:10:28.458" v="16" actId="2696"/>
        <pc:sldMkLst>
          <pc:docMk/>
          <pc:sldMk cId="1499485825" sldId="275"/>
        </pc:sldMkLst>
      </pc:sldChg>
    </pc:docChg>
  </pc:docChgLst>
  <pc:docChgLst>
    <pc:chgData name="LEOPOLDINA Vitković" userId="de5d8406-09fa-41fa-8d28-8a7ba852ce89" providerId="ADAL" clId="{07D99A36-8BCC-47F0-8885-D6A1A7619881}"/>
    <pc:docChg chg="addSld modSld">
      <pc:chgData name="LEOPOLDINA Vitković" userId="de5d8406-09fa-41fa-8d28-8a7ba852ce89" providerId="ADAL" clId="{07D99A36-8BCC-47F0-8885-D6A1A7619881}" dt="2019-07-11T09:51:59.272" v="7"/>
      <pc:docMkLst>
        <pc:docMk/>
      </pc:docMkLst>
      <pc:sldChg chg="add">
        <pc:chgData name="LEOPOLDINA Vitković" userId="de5d8406-09fa-41fa-8d28-8a7ba852ce89" providerId="ADAL" clId="{07D99A36-8BCC-47F0-8885-D6A1A7619881}" dt="2019-07-11T09:51:45.411" v="0"/>
        <pc:sldMkLst>
          <pc:docMk/>
          <pc:sldMk cId="1405414235" sldId="258"/>
        </pc:sldMkLst>
      </pc:sldChg>
      <pc:sldChg chg="add">
        <pc:chgData name="LEOPOLDINA Vitković" userId="de5d8406-09fa-41fa-8d28-8a7ba852ce89" providerId="ADAL" clId="{07D99A36-8BCC-47F0-8885-D6A1A7619881}" dt="2019-07-11T09:51:49.690" v="1"/>
        <pc:sldMkLst>
          <pc:docMk/>
          <pc:sldMk cId="1723892316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AD5ECA-DC7B-47FC-A4CB-941AB6D0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F44B2D-0122-4A73-BCC8-641D812FC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DC496E-964F-4BAF-8327-907ED5CD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43A18D-2DF7-4416-A615-0AE9CAD4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445DAB-425C-46DC-BFDD-3EC56AE1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4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D25CE-4CBD-4B7F-A155-97AE1FEB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16EBE65-3947-4534-A1AF-6C78BDFC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776B1-6C54-46DE-862D-A776E1A4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022F1A-E665-4163-AAF3-3723CAD4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258D40-14DB-490D-B763-32C000F0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8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7AD219B-C5E7-488E-9347-3F3BBCE47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F6D1896-F58B-46F2-9B54-693E95B0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8748BA-454D-4F28-909F-6053BD99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445721-1A5F-4880-BE50-FEAC2F52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B6DC3F-E4CD-4864-8368-9130E712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15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4AB2B9-F87F-4FB6-B69F-F4AC90E4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E08D29-84D1-41F9-9EC0-30797121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356954-066A-410F-A28D-24EA9151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50B095-DDD9-40E2-AC32-FDC8B9CF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C38A62-35EF-4459-96A5-69599359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12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4888B4-92AD-463A-859F-27CE7B49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12977E-8B78-4693-A275-6C254B8A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20FA8A-BEE4-42D7-89E7-7C1D6F81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E726A4-1992-4C14-82F1-F4B29E6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3F42D2-C407-43CA-BDC5-40A4B8D5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CA257D-5F6E-405A-8AA1-312FC5F2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911ACA-D467-4596-88E4-5089D211D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E2DF8AA-1A9C-4AB7-924D-B0319D835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55D1E60-A2C6-4E76-B0BD-4CB0A84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DCEB2CD-56BD-41CD-B875-CB65D242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08791A3-59FF-4AD6-9F9A-380C736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8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C4F0D5-67BA-4C51-9151-9426C069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4217B1-283A-400E-BE75-66663DE9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786DAE5-43B2-442B-8265-4A416BAB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AD0A7FA-7212-4EE3-A3DE-43E5DDADE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A49F649-E44A-43E0-83BB-261DA881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23DE318-8C29-42C9-B473-A41C9C4E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2CE55A6-4D64-42A1-B57C-5FDC92E6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7EB08B5-D86E-4341-B2E8-C387974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6E2E4E-83E9-45DD-AE18-65C4360F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22E6A42-7D4A-49BE-8329-8D64D919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B5B2BB5-98FB-4A3C-B04F-EBE9685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1E2320-97DD-4FEB-A23D-EC4F6B27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63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4FE83AE-FFB6-429E-8665-648CC83F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77F7EE7-DD69-46E9-9A10-CCAC6D41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177998E-37D7-4269-8BC2-1AAA266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9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71488A-89EC-4B0F-A15C-3B743CE0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9E0D8B-82E9-40D6-982C-05C6CABF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F30AD78-F74E-4AB8-916A-5CE1F92B0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BC63CD7-4FEA-40D0-83B8-32911F59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AECB13-36B0-42C1-B2D2-C4C8449F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8AE516-5B12-46BE-89EE-0FF230D9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53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AEC5D-3388-43D8-B9B6-B17A29B3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833641C-1EA0-4E0F-B4F4-0941AB9D5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98AE80-26A5-488F-B2F6-BF6AE099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9335A3-4FFA-4710-822E-E0A2AF76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7F8D62-6ED3-464F-82CD-7DC86500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57A91C-73B1-411D-9A25-2CB535B9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4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B32B32-F9D6-445D-ACE1-60262AF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897243F-FA49-4E23-A168-B29D2C91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43D37C-9A30-41C8-9BA8-FBC7BACBF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8FA9A4-66B0-4B19-8A2C-16EC2F5CD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A86857-88B4-46E5-BF08-BB4AD7F0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0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e-sfera.hr/dodatni-digitalni-sadrzaji/67d1945f-c7d3-42fb-9c04-6e590e54a0a7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hyperlink" Target="https://www.e-sfera.hr/dodatni-digitalni-sadrzaji/67d1945f-c7d3-42fb-9c04-6e590e54a0a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67d1945f-c7d3-42fb-9c04-6e590e54a0a7/" TargetMode="External"/><Relationship Id="rId5" Type="http://schemas.openxmlformats.org/officeDocument/2006/relationships/hyperlink" Target="https://learningapps.org/watch?v=pq6sxivuj19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67EECA-BC58-4119-979C-6B7B3A9C6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615" y="5224079"/>
            <a:ext cx="9421906" cy="1101754"/>
          </a:xfrm>
          <a:solidFill>
            <a:srgbClr val="EBEFEE"/>
          </a:solidFill>
          <a:ln>
            <a:solidFill>
              <a:srgbClr val="EBEFEE"/>
            </a:solidFill>
          </a:ln>
        </p:spPr>
        <p:txBody>
          <a:bodyPr/>
          <a:lstStyle/>
          <a:p>
            <a:r>
              <a:rPr lang="hr-HR" b="1" dirty="0"/>
              <a:t>Kako zimi čuvati zdravlje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57" y="6325833"/>
            <a:ext cx="568043" cy="53216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7EE3DE0-C950-45EF-A665-2E21823D0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675" y="0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osoba, na zatvorenom, zid, četkanje&#10;&#10;Opis je automatski generiran">
            <a:extLst>
              <a:ext uri="{FF2B5EF4-FFF2-40B4-BE49-F238E27FC236}">
                <a16:creationId xmlns:a16="http://schemas.microsoft.com/office/drawing/2014/main" id="{165BAD6B-9E3A-444A-9B41-3E65EBCDC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48" y="230103"/>
            <a:ext cx="7573440" cy="5036338"/>
          </a:xfrm>
          <a:prstGeom prst="rect">
            <a:avLst/>
          </a:prstGeom>
          <a:solidFill>
            <a:srgbClr val="DDD9D6"/>
          </a:solidFill>
          <a:ln>
            <a:solidFill>
              <a:srgbClr val="DDD9D6"/>
            </a:solidFill>
          </a:ln>
        </p:spPr>
      </p:pic>
    </p:spTree>
    <p:extLst>
      <p:ext uri="{BB962C8B-B14F-4D97-AF65-F5344CB8AC3E}">
        <p14:creationId xmlns:p14="http://schemas.microsoft.com/office/powerpoint/2010/main" val="105433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Zarazne bolesti dišnog sustava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29" y="1764428"/>
            <a:ext cx="5403574" cy="4913528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Virusi</a:t>
            </a:r>
          </a:p>
          <a:p>
            <a:r>
              <a:rPr lang="hr-HR" sz="3200" dirty="0"/>
              <a:t>Bakterije</a:t>
            </a:r>
          </a:p>
          <a:p>
            <a:r>
              <a:rPr lang="hr-HR" sz="3200" dirty="0"/>
              <a:t>Kapljično širenje (kašljanje, kihanje)</a:t>
            </a:r>
          </a:p>
          <a:p>
            <a:r>
              <a:rPr lang="hr-HR" sz="3200" dirty="0"/>
              <a:t>Pogoduje im topao i vlažan zrak</a:t>
            </a:r>
          </a:p>
          <a:p>
            <a:r>
              <a:rPr lang="hr-HR" sz="3200" dirty="0"/>
              <a:t>Gripa</a:t>
            </a:r>
          </a:p>
          <a:p>
            <a:r>
              <a:rPr lang="hr-HR" sz="3200" dirty="0"/>
              <a:t>Prehlada </a:t>
            </a:r>
          </a:p>
          <a:p>
            <a:r>
              <a:rPr lang="hr-HR" sz="3200" dirty="0"/>
              <a:t>Angina (gnojna upala grla)</a:t>
            </a:r>
          </a:p>
          <a:p>
            <a:r>
              <a:rPr lang="hr-HR" sz="3200" dirty="0"/>
              <a:t>Upala pluća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021198E-F221-485C-BEF3-DCA2B3B06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166988"/>
            <a:ext cx="1536325" cy="39627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E57443D-7CCE-48DE-90DB-BA88E3C27E8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0705" y="6275387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3EF5916F-D895-4EB6-B463-057B8DE5D6A0}"/>
              </a:ext>
            </a:extLst>
          </p:cNvPr>
          <p:cNvSpPr/>
          <p:nvPr/>
        </p:nvSpPr>
        <p:spPr>
          <a:xfrm>
            <a:off x="7712190" y="6289261"/>
            <a:ext cx="177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Vizualno + </a:t>
            </a:r>
            <a:endParaRPr lang="hr-HR" sz="2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2DC9188-A9E2-47F6-9863-4F4ACD71C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257" y="1888825"/>
            <a:ext cx="6229588" cy="41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Kako spriječiti širenje zaraze dišnih bolesti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2839140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/>
              <a:t>Prozračivanjem prostora</a:t>
            </a:r>
          </a:p>
          <a:p>
            <a:r>
              <a:rPr lang="hr-HR" sz="3200" dirty="0"/>
              <a:t>Boravak na svježem zraku (Suncu)</a:t>
            </a:r>
          </a:p>
          <a:p>
            <a:r>
              <a:rPr lang="hr-HR" sz="3200" dirty="0"/>
              <a:t>Održavanjem higijene</a:t>
            </a:r>
          </a:p>
          <a:p>
            <a:r>
              <a:rPr lang="hr-HR" sz="3200" dirty="0"/>
              <a:t>Ojačati imunitet </a:t>
            </a:r>
          </a:p>
          <a:p>
            <a:pPr marL="0" indent="0">
              <a:buNone/>
            </a:pPr>
            <a:r>
              <a:rPr lang="hr-HR" sz="3200" dirty="0"/>
              <a:t>   (voće i povrće)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9553"/>
            <a:ext cx="1536065" cy="396207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E4EB4536-F67A-4439-BAB3-90CEDD733865}"/>
              </a:ext>
            </a:extLst>
          </p:cNvPr>
          <p:cNvSpPr/>
          <p:nvPr/>
        </p:nvSpPr>
        <p:spPr>
          <a:xfrm>
            <a:off x="838200" y="5461052"/>
            <a:ext cx="37793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262626"/>
                </a:solidFill>
                <a:latin typeface="Nunito"/>
              </a:rPr>
              <a:t>DDS </a:t>
            </a:r>
            <a:r>
              <a:rPr lang="fi-FI" sz="2800" dirty="0">
                <a:solidFill>
                  <a:srgbClr val="262626"/>
                </a:solidFill>
                <a:latin typeface="Nunito"/>
              </a:rPr>
              <a:t>Projekt: </a:t>
            </a:r>
            <a:endParaRPr lang="hr-HR" sz="2800" dirty="0">
              <a:solidFill>
                <a:srgbClr val="262626"/>
              </a:solidFill>
              <a:latin typeface="Nunito"/>
            </a:endParaRPr>
          </a:p>
          <a:p>
            <a:r>
              <a:rPr lang="fi-FI" sz="2800" dirty="0">
                <a:solidFill>
                  <a:srgbClr val="262626"/>
                </a:solidFill>
                <a:latin typeface="Nunito"/>
                <a:hlinkClick r:id="rId4"/>
              </a:rPr>
              <a:t>Kako se nositi s virozama</a:t>
            </a:r>
            <a:endParaRPr lang="hr-HR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3BB3BCF-A190-4E3C-BF36-18DAD260C3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14462"/>
            <a:ext cx="619539" cy="540924"/>
          </a:xfrm>
          <a:prstGeom prst="rect">
            <a:avLst/>
          </a:prstGeom>
          <a:noFill/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5F5E84CE-4CF1-4D54-A865-459A3C359501}"/>
              </a:ext>
            </a:extLst>
          </p:cNvPr>
          <p:cNvSpPr/>
          <p:nvPr/>
        </p:nvSpPr>
        <p:spPr>
          <a:xfrm>
            <a:off x="7375258" y="5873408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262626"/>
                </a:solidFill>
                <a:latin typeface="Nunito"/>
                <a:hlinkClick r:id="rId4"/>
              </a:rPr>
              <a:t>Zanimljivosti</a:t>
            </a:r>
            <a:endParaRPr lang="hr-HR" sz="2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E57443D-7CCE-48DE-90DB-BA88E3C27E8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8212" y="5855386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Slika na kojoj se prikazuje na zatvorenom, kada za kupanje, posuda&#10;&#10;Opis je automatski generiran">
            <a:extLst>
              <a:ext uri="{FF2B5EF4-FFF2-40B4-BE49-F238E27FC236}">
                <a16:creationId xmlns:a16="http://schemas.microsoft.com/office/drawing/2014/main" id="{6901BB23-1DD5-4330-B8F1-DC6D7DA66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87" y="1600806"/>
            <a:ext cx="5956472" cy="3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 biće može nastati samo iz živog bića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311" cy="4351338"/>
          </a:xfrm>
        </p:spPr>
        <p:txBody>
          <a:bodyPr/>
          <a:lstStyle/>
          <a:p>
            <a:r>
              <a:rPr lang="hr-HR" sz="3200" dirty="0"/>
              <a:t>Bakterije, gljivice</a:t>
            </a:r>
          </a:p>
          <a:p>
            <a:r>
              <a:rPr lang="hr-HR" sz="3200" dirty="0"/>
              <a:t>Preživljavanje nepovoljnih uvjeta</a:t>
            </a:r>
          </a:p>
          <a:p>
            <a:r>
              <a:rPr lang="hr-HR" sz="3200" b="1" dirty="0"/>
              <a:t>Spora</a:t>
            </a:r>
            <a:r>
              <a:rPr lang="hr-HR" sz="3200" dirty="0"/>
              <a:t> </a:t>
            </a:r>
          </a:p>
          <a:p>
            <a:r>
              <a:rPr lang="hr-HR" sz="3200" dirty="0"/>
              <a:t>čvrsta čahura</a:t>
            </a:r>
          </a:p>
          <a:p>
            <a:r>
              <a:rPr lang="hr-HR" sz="3200" dirty="0"/>
              <a:t>štiti od nepovoljnih uvjeta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958" y="99520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cvijet, na zatvorenom, biljka&#10;&#10;Opis je automatski generiran">
            <a:extLst>
              <a:ext uri="{FF2B5EF4-FFF2-40B4-BE49-F238E27FC236}">
                <a16:creationId xmlns:a16="http://schemas.microsoft.com/office/drawing/2014/main" id="{326D5A4A-0A47-49B7-9902-76BC2B38C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39" y="1569664"/>
            <a:ext cx="58017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9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2203905" y="1383968"/>
            <a:ext cx="7695469" cy="4075927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BC54E27-4264-4B4B-96FF-11C58C5ACE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92" y="1150041"/>
            <a:ext cx="758770" cy="692012"/>
          </a:xfrm>
          <a:prstGeom prst="rect">
            <a:avLst/>
          </a:prstGeom>
          <a:noFill/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8ED1DDD-6749-4526-AF1B-6D4D1DE72F3C}"/>
              </a:ext>
            </a:extLst>
          </p:cNvPr>
          <p:cNvSpPr/>
          <p:nvPr/>
        </p:nvSpPr>
        <p:spPr>
          <a:xfrm>
            <a:off x="2684056" y="1842053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26CF3C71-D881-4B7C-B0A8-1F8310F6899B}"/>
              </a:ext>
            </a:extLst>
          </p:cNvPr>
          <p:cNvSpPr/>
          <p:nvPr/>
        </p:nvSpPr>
        <p:spPr>
          <a:xfrm>
            <a:off x="2684056" y="2710071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42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94</Words>
  <Application>Microsoft Office PowerPoint</Application>
  <PresentationFormat>Široki zaslon</PresentationFormat>
  <Paragraphs>30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Nunito</vt:lpstr>
      <vt:lpstr>Tema sustava Office</vt:lpstr>
      <vt:lpstr>Kako zimi čuvati zdravlje </vt:lpstr>
      <vt:lpstr>Zarazne bolesti dišnog sustava</vt:lpstr>
      <vt:lpstr>Kako spriječiti širenje zaraze dišnih bolesti</vt:lpstr>
      <vt:lpstr>Živo biće može nastati samo iz živog bića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Odnosi među živim bićima na zajedničkom staništu </dc:title>
  <dc:creator>LEOPOLDINA Vitković</dc:creator>
  <cp:lastModifiedBy>LEOPOLDINA Vitković</cp:lastModifiedBy>
  <cp:revision>6</cp:revision>
  <dcterms:created xsi:type="dcterms:W3CDTF">2019-07-11T09:44:02Z</dcterms:created>
  <dcterms:modified xsi:type="dcterms:W3CDTF">2019-09-01T12:33:55Z</dcterms:modified>
</cp:coreProperties>
</file>